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Satisfy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atisf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Shape 6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Shape 6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Shape 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Shape 7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Shape 7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hape 8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hape 9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Shape 91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Shape 9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hape 10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Shape 10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Shape 103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Shape 10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Relationship Id="rId4" Type="http://schemas.openxmlformats.org/officeDocument/2006/relationships/image" Target="../media/image00.png"/><Relationship Id="rId5" Type="http://schemas.openxmlformats.org/officeDocument/2006/relationships/image" Target="../media/image0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03.png"/><Relationship Id="rId5" Type="http://schemas.openxmlformats.org/officeDocument/2006/relationships/image" Target="../media/image02.png"/><Relationship Id="rId6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unicefallen@gmail.com" TargetMode="External"/><Relationship Id="rId4" Type="http://schemas.openxmlformats.org/officeDocument/2006/relationships/hyperlink" Target="http://allenhsunicef.weebly.com/" TargetMode="External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t.ly/2lKb58l" TargetMode="External"/><Relationship Id="rId4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gmail.com/alizay.azeem@student.allenisd.org" TargetMode="External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2466100" y="773850"/>
            <a:ext cx="6331500" cy="187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Welcome to</a:t>
            </a:r>
            <a:r>
              <a:rPr lang="en" sz="7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Allen HS UNICEF </a:t>
            </a:r>
            <a:r>
              <a:rPr b="1" i="1" lang="en" sz="7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Club</a:t>
            </a:r>
          </a:p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2579075" y="3985475"/>
            <a:ext cx="2696100" cy="79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Est. 1946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50" y="304725"/>
            <a:ext cx="2001676" cy="150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14813" l="0" r="24282" t="0"/>
          <a:stretch/>
        </p:blipFill>
        <p:spPr>
          <a:xfrm>
            <a:off x="243550" y="1805975"/>
            <a:ext cx="2001675" cy="150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 b="5168" l="29932" r="17341" t="0"/>
          <a:stretch/>
        </p:blipFill>
        <p:spPr>
          <a:xfrm>
            <a:off x="243550" y="3307225"/>
            <a:ext cx="2001675" cy="15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 the Board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Co-Presidents- Katie Nguyen and Katherine Huang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VP- Andy Barlow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Treasurer- Alizay Azeem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Historian- Sruthi Potturi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Secretary- Ryan Liao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Sponsor: Mrs.Lee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18604" l="0" r="0" t="18244"/>
          <a:stretch/>
        </p:blipFill>
        <p:spPr>
          <a:xfrm>
            <a:off x="217800" y="3079200"/>
            <a:ext cx="1975750" cy="166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1328" l="15109" r="17559" t="32252"/>
          <a:stretch/>
        </p:blipFill>
        <p:spPr>
          <a:xfrm>
            <a:off x="1369850" y="362799"/>
            <a:ext cx="823700" cy="144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b="0" l="0" r="11331" t="0"/>
          <a:stretch/>
        </p:blipFill>
        <p:spPr>
          <a:xfrm>
            <a:off x="217798" y="362800"/>
            <a:ext cx="1152049" cy="14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 b="26427" l="18026" r="0" t="0"/>
          <a:stretch/>
        </p:blipFill>
        <p:spPr>
          <a:xfrm>
            <a:off x="217800" y="1852298"/>
            <a:ext cx="1975749" cy="118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453050" y="39640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Stay in the Loop!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2338587" y="873400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Twitter: @UNICEFahs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Remind 101: Enter 81010 and text  @unicefal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Email: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unicefallen@gmail.com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Website: </a:t>
            </a:r>
            <a:r>
              <a:rPr lang="en" sz="3000" u="sng">
                <a:solidFill>
                  <a:schemeClr val="hlink"/>
                </a:solidFill>
                <a:hlinkClick r:id="rId4"/>
              </a:rPr>
              <a:t>http://allenhsunicef.weebly.com/</a:t>
            </a:r>
            <a:r>
              <a:rPr lang="en" sz="30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b="8706" l="15922" r="15087" t="24215"/>
          <a:stretch/>
        </p:blipFill>
        <p:spPr>
          <a:xfrm>
            <a:off x="148000" y="688975"/>
            <a:ext cx="2190575" cy="378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2648050" y="497375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Membership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606875" y="1400750"/>
            <a:ext cx="5124900" cy="305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Register as an official volunteer for UNICEF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http://bit.ly/2lKb58l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Required for every member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shot (8).png" id="145" name="Shape 145"/>
          <p:cNvPicPr preferRelativeResize="0"/>
          <p:nvPr/>
        </p:nvPicPr>
        <p:blipFill rotWithShape="1">
          <a:blip r:embed="rId4">
            <a:alphaModFix/>
          </a:blip>
          <a:srcRect b="8494" l="28010" r="31074" t="12190"/>
          <a:stretch/>
        </p:blipFill>
        <p:spPr>
          <a:xfrm>
            <a:off x="89225" y="1091797"/>
            <a:ext cx="3215447" cy="350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Upcoming Events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2400262" y="127892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Here are some activities we have planned out this semester: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Bake Sale April 3-7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Reading Partners Book Drive On-Going!!!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Refugee Play Day  on March 25th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Guest Speaker March 28th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More volunteer events to come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75" y="675462"/>
            <a:ext cx="2105312" cy="196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March 25th: REFUGEE/COMMUNITY  PLAY DAY (5 point event)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Talk to Alizay Azeem (treasurer) to sign up or email her at alizayazeem@</a:t>
            </a:r>
            <a:r>
              <a:rPr lang="en" u="sng">
                <a:solidFill>
                  <a:schemeClr val="hlink"/>
                </a:solidFill>
                <a:hlinkClick r:id="rId3"/>
              </a:rPr>
              <a:t>gmail.com/ alizay.azeem@student.allenisd.org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New D</a:t>
            </a:r>
            <a:r>
              <a:rPr b="1" lang="en"/>
              <a:t>onations Needed!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deodorant, shampoo, soap, lotion, shaving cream, razors (pack of 10), diapers</a:t>
            </a:r>
          </a:p>
          <a:p>
            <a:pPr indent="-228600" lvl="1" marL="914400" rtl="0"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 earn 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 points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for every item donated! </a:t>
            </a: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Max of: 6 points</a:t>
            </a:r>
          </a:p>
          <a:p>
            <a:pPr indent="-228600" lvl="1" marL="914400"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Drop all items off in Mrs. Lee’s room by </a:t>
            </a: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Friday March 17th!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(please keep keep items in a bag with your name on it or we will not be able to distribute your points) 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2325"/>
            <a:ext cx="2334100" cy="37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1776300" cy="5143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 rot="-5400000">
            <a:off x="-1189050" y="1776450"/>
            <a:ext cx="4154400" cy="159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TODAY’S AGENDA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733200" y="1375350"/>
            <a:ext cx="2209500" cy="228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Today we will be writing </a:t>
            </a:r>
            <a:r>
              <a:rPr i="1" lang="en" sz="2400"/>
              <a:t>postcards of hope to refugee children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375" y="85851"/>
            <a:ext cx="2209450" cy="115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4315900" y="616100"/>
            <a:ext cx="44661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latin typeface="Raleway"/>
                <a:ea typeface="Raleway"/>
                <a:cs typeface="Raleway"/>
                <a:sym typeface="Raleway"/>
              </a:rPr>
              <a:t>Postcards to Refugees</a:t>
            </a:r>
          </a:p>
        </p:txBody>
      </p:sp>
      <p:sp>
        <p:nvSpPr>
          <p:cNvPr id="169" name="Shape 169"/>
          <p:cNvSpPr/>
          <p:nvPr/>
        </p:nvSpPr>
        <p:spPr>
          <a:xfrm>
            <a:off x="2442225" y="4600775"/>
            <a:ext cx="6339900" cy="2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925" y="1375350"/>
            <a:ext cx="4612930" cy="34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7975" y="3663450"/>
            <a:ext cx="1159950" cy="11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5ED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tructions.pn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2" y="575162"/>
            <a:ext cx="9065875" cy="399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2647800" y="4650125"/>
            <a:ext cx="38484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anyrefugee.org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75" y="736462"/>
            <a:ext cx="4971225" cy="372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078500" y="577175"/>
            <a:ext cx="3945900" cy="44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Write an uplifting message or a tibbit from your life on the left side with the UNICEF logo. (School appropriate!!!)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Sign it from, sincerely, best wishes, etc. with your name and UNICEF Allen High School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Decorate the blank side with a comic or fun design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arenR"/>
            </a:pPr>
            <a:r>
              <a:rPr lang="en"/>
              <a:t>CAREFULLY cut a couple stickers and tape it onto the side that has the address on it. 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34225" y="970575"/>
            <a:ext cx="2493600" cy="302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Hi,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After the long journey here, I hope you feel safe and welcome! Your resilience inspires me everyday.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With love,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Jane Smith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UNICEF Allen High School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036150" y="2064100"/>
            <a:ext cx="1498500" cy="128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Address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